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9E60C-2BEC-4389-AFD9-6565E8D3E7FD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303E9-1F37-4225-B188-6D2151F341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2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013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3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03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709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9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6735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3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12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56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94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303E9-1F37-4225-B188-6D2151F341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54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5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80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25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23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89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95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53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91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0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0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760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93DB6-7988-47B0-A5E8-F9533F16CC96}" type="datetimeFigureOut">
              <a:rPr lang="en-US" smtClean="0"/>
              <a:t>3/12/2010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7E875-3521-40A7-9C4B-FB60DAB2E9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81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Final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15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4572000" cy="3331938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Solve the following:</a:t>
            </a:r>
          </a:p>
          <a:p>
            <a:pPr marL="742950" marR="0" lvl="1" indent="-285750">
              <a:lnSpc>
                <a:spcPct val="6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4(1.3)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x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-10=70</a:t>
            </a:r>
          </a:p>
          <a:p>
            <a:pPr marL="742950" marR="0" lvl="1" indent="-285750">
              <a:lnSpc>
                <a:spcPct val="6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2 log 3x+5=1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7944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533400"/>
            <a:ext cx="37609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Find the vertex of f(x) = -2x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 + 2x + 3.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5432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1) a) Find </a:t>
            </a:r>
            <a:r>
              <a:rPr lang="en-US" dirty="0"/>
              <a:t>the equation of the line that passes through (2,4) and (4, 10).   </a:t>
            </a:r>
            <a:br>
              <a:rPr lang="en-US" dirty="0"/>
            </a:br>
            <a:r>
              <a:rPr lang="en-US" dirty="0" smtClean="0"/>
              <a:t>b) Find </a:t>
            </a:r>
            <a:r>
              <a:rPr lang="en-US" dirty="0"/>
              <a:t>a line that is parallel to the line in #a that passes through (1, 5).</a:t>
            </a:r>
            <a:br>
              <a:rPr lang="en-US" dirty="0"/>
            </a:br>
            <a:r>
              <a:rPr lang="en-US" dirty="0" smtClean="0"/>
              <a:t>c) Find </a:t>
            </a:r>
            <a:r>
              <a:rPr lang="en-US" dirty="0"/>
              <a:t>a line that is perpendicular to #a that passes through (0, -3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4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2)	Let f(x)=3x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.  Write a new function g (in terms of x) when f is shifted:</a:t>
            </a:r>
            <a:br>
              <a:rPr lang="en-US" sz="2000" dirty="0" smtClean="0"/>
            </a:br>
            <a:r>
              <a:rPr lang="en-US" sz="2000" dirty="0" smtClean="0"/>
              <a:t>a.	Up 4	b.	To the right 2</a:t>
            </a:r>
            <a:br>
              <a:rPr lang="en-US" sz="2000" dirty="0" smtClean="0"/>
            </a:br>
            <a:r>
              <a:rPr lang="en-US" sz="2000" dirty="0" smtClean="0"/>
              <a:t>c.	To the left 3	d.	Down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7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3100" dirty="0" smtClean="0">
                <a:effectLst/>
                <a:latin typeface="Times New Roman"/>
                <a:ea typeface="Times New Roman"/>
              </a:rPr>
              <a:t>For f(x)=x</a:t>
            </a:r>
            <a:r>
              <a:rPr lang="en-US" sz="3100" baseline="30000" dirty="0" smtClean="0">
                <a:effectLst/>
                <a:latin typeface="Times New Roman"/>
                <a:ea typeface="Times New Roman"/>
              </a:rPr>
              <a:t>4</a:t>
            </a:r>
            <a:r>
              <a:rPr lang="en-US" sz="3100" dirty="0" smtClean="0">
                <a:effectLst/>
                <a:latin typeface="Times New Roman"/>
                <a:ea typeface="Times New Roman"/>
              </a:rPr>
              <a:t>-2x</a:t>
            </a:r>
            <a:r>
              <a:rPr lang="en-US" sz="3100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en-US" sz="3100" dirty="0" smtClean="0">
                <a:effectLst/>
                <a:latin typeface="Times New Roman"/>
                <a:ea typeface="Times New Roman"/>
              </a:rPr>
              <a:t>+1, determine:</a:t>
            </a:r>
            <a:br>
              <a:rPr lang="en-US" sz="3100" dirty="0" smtClean="0">
                <a:effectLst/>
                <a:latin typeface="Times New Roman"/>
                <a:ea typeface="Times New Roman"/>
              </a:rPr>
            </a:br>
            <a:r>
              <a:rPr lang="en-US" sz="3100" dirty="0" smtClean="0">
                <a:effectLst/>
                <a:latin typeface="Times New Roman"/>
                <a:ea typeface="Times New Roman"/>
              </a:rPr>
              <a:t>any local </a:t>
            </a:r>
            <a:r>
              <a:rPr lang="en-US" sz="3100" dirty="0" err="1" smtClean="0">
                <a:effectLst/>
                <a:latin typeface="Times New Roman"/>
                <a:ea typeface="Times New Roman"/>
              </a:rPr>
              <a:t>extrema</a:t>
            </a:r>
            <a:r>
              <a:rPr lang="en-US" sz="3100" dirty="0" smtClean="0">
                <a:effectLst/>
                <a:latin typeface="Times New Roman"/>
                <a:ea typeface="Times New Roman"/>
              </a:rPr>
              <a:t/>
            </a:r>
            <a:br>
              <a:rPr lang="en-US" sz="3100" dirty="0" smtClean="0">
                <a:effectLst/>
                <a:latin typeface="Times New Roman"/>
                <a:ea typeface="Times New Roman"/>
              </a:rPr>
            </a:br>
            <a:r>
              <a:rPr lang="en-US" sz="3100" dirty="0" smtClean="0">
                <a:effectLst/>
                <a:latin typeface="Times New Roman"/>
                <a:ea typeface="Times New Roman"/>
              </a:rPr>
              <a:t>any absolute </a:t>
            </a:r>
            <a:r>
              <a:rPr lang="en-US" sz="3100" dirty="0" err="1" smtClean="0">
                <a:effectLst/>
                <a:latin typeface="Times New Roman"/>
                <a:ea typeface="Times New Roman"/>
              </a:rPr>
              <a:t>extrema</a:t>
            </a:r>
            <a:r>
              <a:rPr lang="en-US" sz="3100" dirty="0" smtClean="0">
                <a:effectLst/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6375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859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Solve using any method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371600"/>
            <a:ext cx="1919288" cy="816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57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sz="2000" dirty="0" smtClean="0">
                <a:effectLst/>
                <a:latin typeface="Times New Roman"/>
                <a:ea typeface="Times New Roman"/>
              </a:rPr>
              <a:t>Consider the rational function </a:t>
            </a:r>
            <a:br>
              <a:rPr lang="en-US" sz="2000" dirty="0" smtClean="0">
                <a:effectLst/>
                <a:latin typeface="Times New Roman"/>
                <a:ea typeface="Times New Roman"/>
              </a:rPr>
            </a:br>
            <a:r>
              <a:rPr lang="en-US" sz="2000" dirty="0" smtClean="0">
                <a:effectLst/>
                <a:latin typeface="Times New Roman"/>
                <a:ea typeface="Times New Roman"/>
              </a:rPr>
              <a:t>State the equations of any vertical asymptotes, if there are any.</a:t>
            </a:r>
            <a:br>
              <a:rPr lang="en-US" sz="2000" dirty="0" smtClean="0">
                <a:effectLst/>
                <a:latin typeface="Times New Roman"/>
                <a:ea typeface="Times New Roman"/>
              </a:rPr>
            </a:br>
            <a:r>
              <a:rPr lang="en-US" sz="2000" dirty="0" smtClean="0">
                <a:effectLst/>
                <a:latin typeface="Times New Roman"/>
                <a:ea typeface="Times New Roman"/>
              </a:rPr>
              <a:t>Identify the equations of any horizontal asymptotes, if there are any.</a:t>
            </a:r>
            <a:br>
              <a:rPr lang="en-US" sz="2000" dirty="0" smtClean="0">
                <a:effectLst/>
                <a:latin typeface="Times New Roman"/>
                <a:ea typeface="Times New Roman"/>
              </a:rPr>
            </a:br>
            <a:endParaRPr lang="en-US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8600"/>
            <a:ext cx="762000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3215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1514475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4097" name="Picture 2" descr="coord_plane_3_nu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7825"/>
            <a:ext cx="29718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Use the function shown below to complete the following.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142226"/>
            <a:ext cx="195277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Graph the function 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4626918"/>
            <a:ext cx="311655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Evaluate f at x= -2, 0, 2, and 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Determine the x values where f(x)=0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42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58935"/>
            <a:ext cx="4572000" cy="2985689"/>
          </a:xfrm>
          <a:prstGeom prst="rect">
            <a:avLst/>
          </a:prstGeom>
        </p:spPr>
        <p:txBody>
          <a:bodyPr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Use f(x)=x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-25 and g(x)= x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2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-10x+16 to find and simplify the following.</a:t>
            </a:r>
          </a:p>
          <a:p>
            <a:pPr marL="742950" marR="0" lvl="1" indent="-28575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 (</a:t>
            </a:r>
            <a:r>
              <a:rPr lang="en-US" dirty="0" err="1" smtClean="0">
                <a:effectLst/>
                <a:latin typeface="Times New Roman"/>
                <a:ea typeface="Times New Roman"/>
              </a:rPr>
              <a:t>fg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)(x)</a:t>
            </a:r>
          </a:p>
          <a:p>
            <a:pPr marL="742950" marR="0" lvl="1" indent="-28575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(f/g)(x)</a:t>
            </a:r>
          </a:p>
          <a:p>
            <a:pPr marL="742950" marR="0" lvl="1" indent="-28575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tabLst>
                <a:tab pos="9144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(f ○ g)(x)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2318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5334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marR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457200" algn="l"/>
              </a:tabLst>
            </a:pPr>
            <a:r>
              <a:rPr lang="en-US" dirty="0" smtClean="0">
                <a:effectLst/>
                <a:latin typeface="Times New Roman"/>
                <a:ea typeface="Times New Roman"/>
              </a:rPr>
              <a:t>Determine algebraically whether  </a:t>
            </a:r>
            <a:r>
              <a:rPr lang="en-US" i="1" dirty="0" smtClean="0">
                <a:effectLst/>
                <a:latin typeface="Times New Roman"/>
                <a:ea typeface="Times New Roman"/>
              </a:rPr>
              <a:t>f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 (</a:t>
            </a:r>
            <a:r>
              <a:rPr lang="en-US" i="1" dirty="0" smtClean="0">
                <a:effectLst/>
                <a:latin typeface="Times New Roman"/>
                <a:ea typeface="Times New Roman"/>
              </a:rPr>
              <a:t>x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) = 3</a:t>
            </a:r>
            <a:r>
              <a:rPr lang="en-US" i="1" dirty="0" smtClean="0">
                <a:effectLst/>
                <a:latin typeface="Times New Roman"/>
                <a:ea typeface="Times New Roman"/>
              </a:rPr>
              <a:t>x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 – 2 and </a:t>
            </a:r>
            <a:r>
              <a:rPr lang="en-US" i="1" dirty="0" smtClean="0">
                <a:effectLst/>
                <a:latin typeface="Times New Roman"/>
                <a:ea typeface="Times New Roman"/>
              </a:rPr>
              <a:t>g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(</a:t>
            </a:r>
            <a:r>
              <a:rPr lang="en-US" i="1" dirty="0" smtClean="0">
                <a:effectLst/>
                <a:latin typeface="Times New Roman"/>
                <a:ea typeface="Times New Roman"/>
              </a:rPr>
              <a:t>x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) = 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(</a:t>
            </a:r>
            <a:r>
              <a:rPr lang="en-US" i="1" baseline="30000" dirty="0" smtClean="0">
                <a:effectLst/>
                <a:latin typeface="Times New Roman"/>
                <a:ea typeface="Times New Roman"/>
              </a:rPr>
              <a:t>x</a:t>
            </a:r>
            <a:r>
              <a:rPr lang="en-US" baseline="30000" dirty="0" smtClean="0">
                <a:effectLst/>
                <a:latin typeface="Times New Roman"/>
                <a:ea typeface="Times New Roman"/>
              </a:rPr>
              <a:t> + 2)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/</a:t>
            </a:r>
            <a:r>
              <a:rPr lang="en-US" baseline="-25000" dirty="0" smtClean="0">
                <a:effectLst/>
                <a:latin typeface="Times New Roman"/>
                <a:ea typeface="Times New Roman"/>
              </a:rPr>
              <a:t>3</a:t>
            </a:r>
            <a:r>
              <a:rPr lang="en-US" dirty="0" smtClean="0">
                <a:effectLst/>
                <a:latin typeface="Times New Roman"/>
                <a:ea typeface="Times New Roman"/>
              </a:rPr>
              <a:t> are inverses of each other.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8794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143</Words>
  <Application>Microsoft Office PowerPoint</Application>
  <PresentationFormat>On-screen Show (4:3)</PresentationFormat>
  <Paragraphs>31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Final Review</vt:lpstr>
      <vt:lpstr>1) a) Find the equation of the line that passes through (2,4) and (4, 10).    b) Find a line that is parallel to the line in #a that passes through (1, 5). c) Find a line that is perpendicular to #a that passes through (0, -3)</vt:lpstr>
      <vt:lpstr>2) Let f(x)=3x4.  Write a new function g (in terms of x) when f is shifted: a. Up 4 b. To the right 2 c. To the left 3 d. Down 7</vt:lpstr>
      <vt:lpstr>For f(x)=x4-2x2+1, determine: any local extrema any absolute extrema </vt:lpstr>
      <vt:lpstr>Solve using any method.</vt:lpstr>
      <vt:lpstr>Consider the rational function  State the equations of any vertical asymptotes, if there are any. Identify the equations of any horizontal asymptotes, if there are any.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Review</dc:title>
  <dc:creator>Ameena</dc:creator>
  <cp:lastModifiedBy>Ameena</cp:lastModifiedBy>
  <cp:revision>1</cp:revision>
  <dcterms:created xsi:type="dcterms:W3CDTF">2010-03-12T18:02:22Z</dcterms:created>
  <dcterms:modified xsi:type="dcterms:W3CDTF">2010-03-12T20:04:33Z</dcterms:modified>
</cp:coreProperties>
</file>